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98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A5BAF1-EFC7-4DFA-8BA6-DCF20E026BFF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7E266E-1DD1-4534-8EEB-1BA0575FAE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5BAF1-EFC7-4DFA-8BA6-DCF20E026BFF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E266E-1DD1-4534-8EEB-1BA0575FAE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5BAF1-EFC7-4DFA-8BA6-DCF20E026BFF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E266E-1DD1-4534-8EEB-1BA0575FAE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5BAF1-EFC7-4DFA-8BA6-DCF20E026BFF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E266E-1DD1-4534-8EEB-1BA0575FAE1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5BAF1-EFC7-4DFA-8BA6-DCF20E026BFF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E266E-1DD1-4534-8EEB-1BA0575FAE1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5BAF1-EFC7-4DFA-8BA6-DCF20E026BFF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E266E-1DD1-4534-8EEB-1BA0575FAE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5BAF1-EFC7-4DFA-8BA6-DCF20E026BFF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E266E-1DD1-4534-8EEB-1BA0575FAE1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5BAF1-EFC7-4DFA-8BA6-DCF20E026BFF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E266E-1DD1-4534-8EEB-1BA0575FAE1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5BAF1-EFC7-4DFA-8BA6-DCF20E026BFF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E266E-1DD1-4534-8EEB-1BA0575FAE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C4A5BAF1-EFC7-4DFA-8BA6-DCF20E026BFF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E266E-1DD1-4534-8EEB-1BA0575FAE1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A5BAF1-EFC7-4DFA-8BA6-DCF20E026BFF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7E266E-1DD1-4534-8EEB-1BA0575FAE1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A5BAF1-EFC7-4DFA-8BA6-DCF20E026BFF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7E266E-1DD1-4534-8EEB-1BA0575FAE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ш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0" y="1"/>
            <a:ext cx="6848880" cy="915619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ky-KG" sz="5400" b="1" dirty="0" smtClean="0">
                <a:solidFill>
                  <a:srgbClr val="FF0000"/>
                </a:solidFill>
              </a:rPr>
              <a:t/>
            </a:r>
            <a:br>
              <a:rPr lang="ky-KG" sz="5400" b="1" dirty="0" smtClean="0">
                <a:solidFill>
                  <a:srgbClr val="FF0000"/>
                </a:solidFill>
              </a:rPr>
            </a:br>
            <a:r>
              <a:rPr lang="ky-KG" sz="5400" b="1" dirty="0" smtClean="0">
                <a:solidFill>
                  <a:srgbClr val="FF0000"/>
                </a:solidFill>
              </a:rPr>
              <a:t/>
            </a:r>
            <a:br>
              <a:rPr lang="ky-KG" sz="5400" b="1" dirty="0" smtClean="0">
                <a:solidFill>
                  <a:srgbClr val="FF0000"/>
                </a:solidFill>
              </a:rPr>
            </a:br>
            <a:r>
              <a:rPr lang="ky-KG" sz="5400" b="1" dirty="0" smtClean="0">
                <a:solidFill>
                  <a:srgbClr val="FF0000"/>
                </a:solidFill>
              </a:rPr>
              <a:t/>
            </a:r>
            <a:br>
              <a:rPr lang="ky-KG" sz="5400" b="1" dirty="0" smtClean="0">
                <a:solidFill>
                  <a:srgbClr val="FF0000"/>
                </a:solidFill>
              </a:rPr>
            </a:br>
            <a:r>
              <a:rPr lang="ky-KG" sz="5400" dirty="0" smtClean="0">
                <a:solidFill>
                  <a:srgbClr val="FF0000"/>
                </a:solidFill>
              </a:rPr>
              <a:t/>
            </a:r>
            <a:br>
              <a:rPr lang="ky-KG" sz="5400" dirty="0" smtClean="0">
                <a:solidFill>
                  <a:srgbClr val="FF0000"/>
                </a:solidFill>
              </a:rPr>
            </a:br>
            <a:r>
              <a:rPr lang="ky-KG" sz="3600" b="1" dirty="0" smtClean="0">
                <a:solidFill>
                  <a:srgbClr val="FF0000"/>
                </a:solidFill>
              </a:rPr>
              <a:t>Кеңешбек Мырзабеков атындагы орто мектебинин                  класс-кабинеттери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23979"/>
            <a:ext cx="5857892" cy="4762533"/>
          </a:xfrm>
          <a:noFill/>
        </p:spPr>
        <p:txBody>
          <a:bodyPr/>
          <a:lstStyle/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210518-WA00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210518-WA00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20210518-WA003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14546"/>
            <a:ext cx="3500438" cy="616743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Сатиева Бүбүкан атындагы башталгыч класстын кабинети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G-20210518-WA00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2564" y="2190735"/>
            <a:ext cx="3375435" cy="616747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210518-WA00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210518-WA00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210518-WA00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210518-WA00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210518-WA00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210518-WA00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210518-WA00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6</Words>
  <Application>Microsoft Office PowerPoint</Application>
  <PresentationFormat>Экран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    Кеңешбек Мырзабеков атындагы орто мектебинин                  класс-кабинеттери </vt:lpstr>
      <vt:lpstr>Сатиева Бүбүкан атындагы башталгыч класстын кабинети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Кеңешбек Мырзабеков атындагы орто мектебинин                  класс-кабинеттери</dc:title>
  <dc:creator>EKU</dc:creator>
  <cp:lastModifiedBy>EKU</cp:lastModifiedBy>
  <cp:revision>10</cp:revision>
  <dcterms:created xsi:type="dcterms:W3CDTF">2021-04-29T18:37:36Z</dcterms:created>
  <dcterms:modified xsi:type="dcterms:W3CDTF">2021-04-29T20:17:22Z</dcterms:modified>
</cp:coreProperties>
</file>